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44" d="100"/>
          <a:sy n="44" d="100"/>
        </p:scale>
        <p:origin x="1740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204E22-D643-429C-B250-5EAE9E41E2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6772BA5-268F-4AD2-8D24-AA4389F440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7C7D81-AF7F-4743-B1EE-D1E25B171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B9B23-CECA-406F-AC21-E275D05931B6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E6AE0E-3463-425B-9CAA-015DB0420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AF6F86-80C7-4C25-8D62-F9A2DF006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3F9-E241-497E-9133-6B654C42F5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1190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560D40-7FD1-498C-97BC-34F18D930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F459CDB-1DB4-43AB-995E-762A2AA0EA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C3705C-6E19-4F31-81D7-48D827CA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B9B23-CECA-406F-AC21-E275D05931B6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90527E-2B2E-4328-A667-B691A267A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4FE10C-8C4C-48F1-B19F-11F330B8B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3F9-E241-497E-9133-6B654C42F5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80032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8087A75-8225-455A-ABBA-567E9B798E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3F6325C-5190-4066-87C8-FF9835B1C1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BF6693-D90C-48D4-912C-1EF8571AA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B9B23-CECA-406F-AC21-E275D05931B6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463342-8FED-4F4B-A6AC-3926D5540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2723F6-901F-429B-8101-E24000878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3F9-E241-497E-9133-6B654C42F5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7698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EDD947-40A4-4201-98D8-29D17AED2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6A5333-28C5-4CBF-912C-58715BD80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3DF0E7-80F0-44B0-8304-11CEE98C0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B9B23-CECA-406F-AC21-E275D05931B6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03F1E5-C043-47F0-8E14-78B85C183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0D5E67-7B93-4143-9916-FCFDE79A4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3F9-E241-497E-9133-6B654C42F5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0653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CF8157-1357-4203-9F3C-65F06CE97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A53B09-A43F-42CE-B946-770114FAC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F37B20-33D9-4DE5-9104-2AEC991A7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B9B23-CECA-406F-AC21-E275D05931B6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CBF2AD-75F3-43EB-9F86-6FF8D8BFD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464DC2-75E4-4A0D-9E47-7DF8156A8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3F9-E241-497E-9133-6B654C42F5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4617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2E9226-0049-4BC6-B0D4-D8F75B730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E68DB8-6183-49C2-B8AB-2743C066C1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FDC3E19-D74B-4937-99FA-B3C17124C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1A2E5CF-7747-498F-AF97-A9A4DFF18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B9B23-CECA-406F-AC21-E275D05931B6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ADC5BD-D890-4786-BBCD-5921D512E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797976-5350-40EC-80F1-335BA111A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3F9-E241-497E-9133-6B654C42F5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3933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A16DE2-823C-44F1-9B41-B849445A0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4F6FCED-B0C7-4086-92AE-244DB4F190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0A69695-FC9E-42F1-8C5D-EFC5E2A23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39A7ED3-BA7B-4150-B288-4914B2E315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D990EE6-FD9B-44F1-B775-B8850F3427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8FD3D81-E705-431B-8B93-5E7EE036E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B9B23-CECA-406F-AC21-E275D05931B6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4ED30F2-3CE4-4B74-8A35-C3F71741B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6FC81A1-5BAF-4898-AD34-E06380260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3F9-E241-497E-9133-6B654C42F5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975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BC7FAA-F4D7-4CF0-BD56-69274372D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DFA3638-4DFC-4880-8B46-4B8F583B6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B9B23-CECA-406F-AC21-E275D05931B6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D637F4-99D3-4040-95C3-8D5032DB8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18FA1F6-32BB-4599-8465-7D5E00944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3F9-E241-497E-9133-6B654C42F5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94446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9937CA8-B150-4CAF-9B98-DBB85C200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B9B23-CECA-406F-AC21-E275D05931B6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391AD6C-9C00-40E7-950A-46812EE88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CBEAE75-9E9F-44FE-8897-8D368540C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3F9-E241-497E-9133-6B654C42F5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3685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639827-E02F-47B0-853A-C6A04B19A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9218A1-76EB-46F1-8F02-2BCFEFDC7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EB803E-E1C5-4044-A955-8EDB607DA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0412221-351C-49D1-A659-A79368C47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B9B23-CECA-406F-AC21-E275D05931B6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FF2B1BD-D507-4FD1-8247-23D583EA0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4012FA8-A039-4B0E-ABCF-1D0C8A60C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3F9-E241-497E-9133-6B654C42F5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3300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2BBC1F-A8E6-427B-AD67-86B0BCDDF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080491A-753F-49C5-BC57-E8A7AE2865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B3B6318-A7DB-42F6-8890-9A4E58FC09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40B9B88-38F4-40E0-AB8C-24B84E259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B9B23-CECA-406F-AC21-E275D05931B6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6EEB871-C824-4E69-BE79-B3C4173C5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DAC01D1-B07F-4089-AF86-2EA28631B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3F9-E241-497E-9133-6B654C42F5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745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D4B43D6-8BB0-419C-972B-4D201D50B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41DC86-0EB9-4D24-9C0A-FDBB9925F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6A0B78-FB7E-4D76-9518-447175E17A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B9B23-CECA-406F-AC21-E275D05931B6}" type="datetimeFigureOut">
              <a:rPr lang="es-MX" smtClean="0"/>
              <a:t>02/03/2025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4A9C52-DF0F-4558-954F-2CC2A4AC06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2C86E7-0580-475D-8446-BF73A8F1C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AB3F9-E241-497E-9133-6B654C42F5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2613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Imagen 89">
            <a:extLst>
              <a:ext uri="{FF2B5EF4-FFF2-40B4-BE49-F238E27FC236}">
                <a16:creationId xmlns:a16="http://schemas.microsoft.com/office/drawing/2014/main" id="{1DD7FAA9-8CFF-44B4-A242-DE9ED10A0C2D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899" y="1246636"/>
            <a:ext cx="4286716" cy="4070990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</p:pic>
      <p:pic>
        <p:nvPicPr>
          <p:cNvPr id="91" name="Imagen 90">
            <a:extLst>
              <a:ext uri="{FF2B5EF4-FFF2-40B4-BE49-F238E27FC236}">
                <a16:creationId xmlns:a16="http://schemas.microsoft.com/office/drawing/2014/main" id="{ED611A25-2B7E-4101-A7F8-39ED82CAD7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468" b="65647"/>
          <a:stretch>
            <a:fillRect/>
          </a:stretch>
        </p:blipFill>
        <p:spPr>
          <a:xfrm>
            <a:off x="2933899" y="1243499"/>
            <a:ext cx="1866071" cy="1398494"/>
          </a:xfrm>
          <a:custGeom>
            <a:avLst/>
            <a:gdLst>
              <a:gd name="connsiteX0" fmla="*/ 0 w 1866071"/>
              <a:gd name="connsiteY0" fmla="*/ 0 h 1398494"/>
              <a:gd name="connsiteX1" fmla="*/ 1506071 w 1866071"/>
              <a:gd name="connsiteY1" fmla="*/ 0 h 1398494"/>
              <a:gd name="connsiteX2" fmla="*/ 1506071 w 1866071"/>
              <a:gd name="connsiteY2" fmla="*/ 362031 h 1398494"/>
              <a:gd name="connsiteX3" fmla="*/ 1866071 w 1866071"/>
              <a:gd name="connsiteY3" fmla="*/ 699248 h 1398494"/>
              <a:gd name="connsiteX4" fmla="*/ 1506071 w 1866071"/>
              <a:gd name="connsiteY4" fmla="*/ 1036465 h 1398494"/>
              <a:gd name="connsiteX5" fmla="*/ 1506071 w 1866071"/>
              <a:gd name="connsiteY5" fmla="*/ 1398494 h 1398494"/>
              <a:gd name="connsiteX6" fmla="*/ 1146071 w 1866071"/>
              <a:gd name="connsiteY6" fmla="*/ 1398494 h 1398494"/>
              <a:gd name="connsiteX7" fmla="*/ 786071 w 1866071"/>
              <a:gd name="connsiteY7" fmla="*/ 1061277 h 1398494"/>
              <a:gd name="connsiteX8" fmla="*/ 426071 w 1866071"/>
              <a:gd name="connsiteY8" fmla="*/ 1398494 h 1398494"/>
              <a:gd name="connsiteX9" fmla="*/ 0 w 1866071"/>
              <a:gd name="connsiteY9" fmla="*/ 1398494 h 1398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66071" h="1398494">
                <a:moveTo>
                  <a:pt x="0" y="0"/>
                </a:moveTo>
                <a:lnTo>
                  <a:pt x="1506071" y="0"/>
                </a:lnTo>
                <a:lnTo>
                  <a:pt x="1506071" y="362031"/>
                </a:lnTo>
                <a:cubicBezTo>
                  <a:pt x="1704894" y="362031"/>
                  <a:pt x="1866071" y="513008"/>
                  <a:pt x="1866071" y="699248"/>
                </a:cubicBezTo>
                <a:cubicBezTo>
                  <a:pt x="1866071" y="885488"/>
                  <a:pt x="1704894" y="1036465"/>
                  <a:pt x="1506071" y="1036465"/>
                </a:cubicBezTo>
                <a:lnTo>
                  <a:pt x="1506071" y="1398494"/>
                </a:lnTo>
                <a:lnTo>
                  <a:pt x="1146071" y="1398494"/>
                </a:lnTo>
                <a:cubicBezTo>
                  <a:pt x="1146071" y="1212254"/>
                  <a:pt x="984894" y="1061277"/>
                  <a:pt x="786071" y="1061277"/>
                </a:cubicBezTo>
                <a:cubicBezTo>
                  <a:pt x="587248" y="1061277"/>
                  <a:pt x="426071" y="1212254"/>
                  <a:pt x="426071" y="1398494"/>
                </a:cubicBezTo>
                <a:lnTo>
                  <a:pt x="0" y="1398494"/>
                </a:lnTo>
                <a:close/>
              </a:path>
            </a:pathLst>
          </a:custGeom>
          <a:ln>
            <a:solidFill>
              <a:schemeClr val="bg2">
                <a:lumMod val="90000"/>
              </a:schemeClr>
            </a:solidFill>
          </a:ln>
        </p:spPr>
      </p:pic>
      <p:pic>
        <p:nvPicPr>
          <p:cNvPr id="269" name="Imagen 268">
            <a:extLst>
              <a:ext uri="{FF2B5EF4-FFF2-40B4-BE49-F238E27FC236}">
                <a16:creationId xmlns:a16="http://schemas.microsoft.com/office/drawing/2014/main" id="{04645DAF-11F4-4897-A4C8-C8FAF7DD35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06" t="56672" r="33181" b="377"/>
          <a:stretch>
            <a:fillRect/>
          </a:stretch>
        </p:blipFill>
        <p:spPr>
          <a:xfrm>
            <a:off x="4443808" y="3573444"/>
            <a:ext cx="1363729" cy="1748524"/>
          </a:xfrm>
          <a:custGeom>
            <a:avLst/>
            <a:gdLst>
              <a:gd name="connsiteX0" fmla="*/ 688373 w 1363729"/>
              <a:gd name="connsiteY0" fmla="*/ 0 h 1748524"/>
              <a:gd name="connsiteX1" fmla="*/ 1051962 w 1363729"/>
              <a:gd name="connsiteY1" fmla="*/ 393508 h 1748524"/>
              <a:gd name="connsiteX2" fmla="*/ 1050678 w 1363729"/>
              <a:gd name="connsiteY2" fmla="*/ 407288 h 1748524"/>
              <a:gd name="connsiteX3" fmla="*/ 1363729 w 1363729"/>
              <a:gd name="connsiteY3" fmla="*/ 407288 h 1748524"/>
              <a:gd name="connsiteX4" fmla="*/ 1363729 w 1363729"/>
              <a:gd name="connsiteY4" fmla="*/ 743384 h 1748524"/>
              <a:gd name="connsiteX5" fmla="*/ 1361239 w 1363729"/>
              <a:gd name="connsiteY5" fmla="*/ 743112 h 1748524"/>
              <a:gd name="connsiteX6" fmla="*/ 997650 w 1363729"/>
              <a:gd name="connsiteY6" fmla="*/ 1136620 h 1748524"/>
              <a:gd name="connsiteX7" fmla="*/ 1361239 w 1363729"/>
              <a:gd name="connsiteY7" fmla="*/ 1530128 h 1748524"/>
              <a:gd name="connsiteX8" fmla="*/ 1363729 w 1363729"/>
              <a:gd name="connsiteY8" fmla="*/ 1529857 h 1748524"/>
              <a:gd name="connsiteX9" fmla="*/ 1363729 w 1363729"/>
              <a:gd name="connsiteY9" fmla="*/ 1748524 h 1748524"/>
              <a:gd name="connsiteX10" fmla="*/ 0 w 1363729"/>
              <a:gd name="connsiteY10" fmla="*/ 1748524 h 1748524"/>
              <a:gd name="connsiteX11" fmla="*/ 0 w 1363729"/>
              <a:gd name="connsiteY11" fmla="*/ 1523888 h 1748524"/>
              <a:gd name="connsiteX12" fmla="*/ 49385 w 1363729"/>
              <a:gd name="connsiteY12" fmla="*/ 1518500 h 1748524"/>
              <a:gd name="connsiteX13" fmla="*/ 339698 w 1363729"/>
              <a:gd name="connsiteY13" fmla="*/ 1132986 h 1748524"/>
              <a:gd name="connsiteX14" fmla="*/ 49385 w 1363729"/>
              <a:gd name="connsiteY14" fmla="*/ 747473 h 1748524"/>
              <a:gd name="connsiteX15" fmla="*/ 0 w 1363729"/>
              <a:gd name="connsiteY15" fmla="*/ 742085 h 1748524"/>
              <a:gd name="connsiteX16" fmla="*/ 0 w 1363729"/>
              <a:gd name="connsiteY16" fmla="*/ 407288 h 1748524"/>
              <a:gd name="connsiteX17" fmla="*/ 326068 w 1363729"/>
              <a:gd name="connsiteY17" fmla="*/ 407288 h 1748524"/>
              <a:gd name="connsiteX18" fmla="*/ 324784 w 1363729"/>
              <a:gd name="connsiteY18" fmla="*/ 393508 h 1748524"/>
              <a:gd name="connsiteX19" fmla="*/ 688373 w 1363729"/>
              <a:gd name="connsiteY19" fmla="*/ 0 h 1748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363729" h="1748524">
                <a:moveTo>
                  <a:pt x="688373" y="0"/>
                </a:moveTo>
                <a:cubicBezTo>
                  <a:pt x="889178" y="0"/>
                  <a:pt x="1051962" y="176180"/>
                  <a:pt x="1051962" y="393508"/>
                </a:cubicBezTo>
                <a:lnTo>
                  <a:pt x="1050678" y="407288"/>
                </a:lnTo>
                <a:lnTo>
                  <a:pt x="1363729" y="407288"/>
                </a:lnTo>
                <a:lnTo>
                  <a:pt x="1363729" y="743384"/>
                </a:lnTo>
                <a:lnTo>
                  <a:pt x="1361239" y="743112"/>
                </a:lnTo>
                <a:cubicBezTo>
                  <a:pt x="1160434" y="743112"/>
                  <a:pt x="997650" y="919292"/>
                  <a:pt x="997650" y="1136620"/>
                </a:cubicBezTo>
                <a:cubicBezTo>
                  <a:pt x="997650" y="1353948"/>
                  <a:pt x="1160434" y="1530128"/>
                  <a:pt x="1361239" y="1530128"/>
                </a:cubicBezTo>
                <a:lnTo>
                  <a:pt x="1363729" y="1529857"/>
                </a:lnTo>
                <a:lnTo>
                  <a:pt x="1363729" y="1748524"/>
                </a:lnTo>
                <a:lnTo>
                  <a:pt x="0" y="1748524"/>
                </a:lnTo>
                <a:lnTo>
                  <a:pt x="0" y="1523888"/>
                </a:lnTo>
                <a:lnTo>
                  <a:pt x="49385" y="1518500"/>
                </a:lnTo>
                <a:cubicBezTo>
                  <a:pt x="215067" y="1481806"/>
                  <a:pt x="339698" y="1323148"/>
                  <a:pt x="339698" y="1132986"/>
                </a:cubicBezTo>
                <a:cubicBezTo>
                  <a:pt x="339698" y="942824"/>
                  <a:pt x="215067" y="784166"/>
                  <a:pt x="49385" y="747473"/>
                </a:cubicBezTo>
                <a:lnTo>
                  <a:pt x="0" y="742085"/>
                </a:lnTo>
                <a:lnTo>
                  <a:pt x="0" y="407288"/>
                </a:lnTo>
                <a:lnTo>
                  <a:pt x="326068" y="407288"/>
                </a:lnTo>
                <a:lnTo>
                  <a:pt x="324784" y="393508"/>
                </a:lnTo>
                <a:cubicBezTo>
                  <a:pt x="324784" y="176180"/>
                  <a:pt x="487568" y="0"/>
                  <a:pt x="688373" y="0"/>
                </a:cubicBezTo>
                <a:close/>
              </a:path>
            </a:pathLst>
          </a:custGeom>
          <a:ln>
            <a:solidFill>
              <a:schemeClr val="bg2">
                <a:lumMod val="90000"/>
              </a:schemeClr>
            </a:solidFill>
          </a:ln>
        </p:spPr>
      </p:pic>
      <p:pic>
        <p:nvPicPr>
          <p:cNvPr id="102" name="Imagen 101">
            <a:extLst>
              <a:ext uri="{FF2B5EF4-FFF2-40B4-BE49-F238E27FC236}">
                <a16:creationId xmlns:a16="http://schemas.microsoft.com/office/drawing/2014/main" id="{1DF11C74-1FC3-4624-9E24-A5E3E2AEA2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52" r="32624" b="54141"/>
          <a:stretch>
            <a:fillRect/>
          </a:stretch>
        </p:blipFill>
        <p:spPr>
          <a:xfrm>
            <a:off x="4423686" y="1187274"/>
            <a:ext cx="1402204" cy="1915659"/>
          </a:xfrm>
          <a:custGeom>
            <a:avLst/>
            <a:gdLst>
              <a:gd name="connsiteX0" fmla="*/ 0 w 1398494"/>
              <a:gd name="connsiteY0" fmla="*/ 0 h 1866901"/>
              <a:gd name="connsiteX1" fmla="*/ 1398494 w 1398494"/>
              <a:gd name="connsiteY1" fmla="*/ 0 h 1866901"/>
              <a:gd name="connsiteX2" fmla="*/ 1398494 w 1398494"/>
              <a:gd name="connsiteY2" fmla="*/ 342643 h 1866901"/>
              <a:gd name="connsiteX3" fmla="*/ 1358059 w 1398494"/>
              <a:gd name="connsiteY3" fmla="*/ 347157 h 1866901"/>
              <a:gd name="connsiteX4" fmla="*/ 1088803 w 1398494"/>
              <a:gd name="connsiteY4" fmla="*/ 712951 h 1866901"/>
              <a:gd name="connsiteX5" fmla="*/ 1358059 w 1398494"/>
              <a:gd name="connsiteY5" fmla="*/ 1078746 h 1866901"/>
              <a:gd name="connsiteX6" fmla="*/ 1398494 w 1398494"/>
              <a:gd name="connsiteY6" fmla="*/ 1083260 h 1866901"/>
              <a:gd name="connsiteX7" fmla="*/ 1398494 w 1398494"/>
              <a:gd name="connsiteY7" fmla="*/ 1380738 h 1866901"/>
              <a:gd name="connsiteX8" fmla="*/ 1019090 w 1398494"/>
              <a:gd name="connsiteY8" fmla="*/ 1380738 h 1866901"/>
              <a:gd name="connsiteX9" fmla="*/ 1029612 w 1398494"/>
              <a:gd name="connsiteY9" fmla="*/ 1418271 h 1866901"/>
              <a:gd name="connsiteX10" fmla="*/ 1036463 w 1398494"/>
              <a:gd name="connsiteY10" fmla="*/ 1493521 h 1866901"/>
              <a:gd name="connsiteX11" fmla="*/ 699246 w 1398494"/>
              <a:gd name="connsiteY11" fmla="*/ 1866901 h 1866901"/>
              <a:gd name="connsiteX12" fmla="*/ 362029 w 1398494"/>
              <a:gd name="connsiteY12" fmla="*/ 1493521 h 1866901"/>
              <a:gd name="connsiteX13" fmla="*/ 368880 w 1398494"/>
              <a:gd name="connsiteY13" fmla="*/ 1418271 h 1866901"/>
              <a:gd name="connsiteX14" fmla="*/ 379403 w 1398494"/>
              <a:gd name="connsiteY14" fmla="*/ 1380738 h 1866901"/>
              <a:gd name="connsiteX15" fmla="*/ 0 w 1398494"/>
              <a:gd name="connsiteY15" fmla="*/ 1380738 h 1866901"/>
              <a:gd name="connsiteX16" fmla="*/ 0 w 1398494"/>
              <a:gd name="connsiteY16" fmla="*/ 1083562 h 1866901"/>
              <a:gd name="connsiteX17" fmla="*/ 24815 w 1398494"/>
              <a:gd name="connsiteY17" fmla="*/ 1086332 h 1866901"/>
              <a:gd name="connsiteX18" fmla="*/ 362032 w 1398494"/>
              <a:gd name="connsiteY18" fmla="*/ 712951 h 1866901"/>
              <a:gd name="connsiteX19" fmla="*/ 24815 w 1398494"/>
              <a:gd name="connsiteY19" fmla="*/ 339571 h 1866901"/>
              <a:gd name="connsiteX20" fmla="*/ 0 w 1398494"/>
              <a:gd name="connsiteY20" fmla="*/ 342341 h 1866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398494" h="1866901">
                <a:moveTo>
                  <a:pt x="0" y="0"/>
                </a:moveTo>
                <a:lnTo>
                  <a:pt x="1398494" y="0"/>
                </a:lnTo>
                <a:lnTo>
                  <a:pt x="1398494" y="342643"/>
                </a:lnTo>
                <a:lnTo>
                  <a:pt x="1358059" y="347157"/>
                </a:lnTo>
                <a:cubicBezTo>
                  <a:pt x="1204395" y="381973"/>
                  <a:pt x="1088803" y="532515"/>
                  <a:pt x="1088803" y="712951"/>
                </a:cubicBezTo>
                <a:cubicBezTo>
                  <a:pt x="1088803" y="893387"/>
                  <a:pt x="1204395" y="1043930"/>
                  <a:pt x="1358059" y="1078746"/>
                </a:cubicBezTo>
                <a:lnTo>
                  <a:pt x="1398494" y="1083260"/>
                </a:lnTo>
                <a:lnTo>
                  <a:pt x="1398494" y="1380738"/>
                </a:lnTo>
                <a:lnTo>
                  <a:pt x="1019090" y="1380738"/>
                </a:lnTo>
                <a:lnTo>
                  <a:pt x="1029612" y="1418271"/>
                </a:lnTo>
                <a:cubicBezTo>
                  <a:pt x="1034104" y="1442578"/>
                  <a:pt x="1036463" y="1467744"/>
                  <a:pt x="1036463" y="1493521"/>
                </a:cubicBezTo>
                <a:cubicBezTo>
                  <a:pt x="1036463" y="1699734"/>
                  <a:pt x="885486" y="1866901"/>
                  <a:pt x="699246" y="1866901"/>
                </a:cubicBezTo>
                <a:cubicBezTo>
                  <a:pt x="513006" y="1866901"/>
                  <a:pt x="362029" y="1699734"/>
                  <a:pt x="362029" y="1493521"/>
                </a:cubicBezTo>
                <a:cubicBezTo>
                  <a:pt x="362029" y="1467744"/>
                  <a:pt x="364388" y="1442578"/>
                  <a:pt x="368880" y="1418271"/>
                </a:cubicBezTo>
                <a:lnTo>
                  <a:pt x="379403" y="1380738"/>
                </a:lnTo>
                <a:lnTo>
                  <a:pt x="0" y="1380738"/>
                </a:lnTo>
                <a:lnTo>
                  <a:pt x="0" y="1083562"/>
                </a:lnTo>
                <a:lnTo>
                  <a:pt x="24815" y="1086332"/>
                </a:lnTo>
                <a:cubicBezTo>
                  <a:pt x="211055" y="1086332"/>
                  <a:pt x="362032" y="919164"/>
                  <a:pt x="362032" y="712951"/>
                </a:cubicBezTo>
                <a:cubicBezTo>
                  <a:pt x="362032" y="506739"/>
                  <a:pt x="211055" y="339571"/>
                  <a:pt x="24815" y="339571"/>
                </a:cubicBezTo>
                <a:lnTo>
                  <a:pt x="0" y="342341"/>
                </a:lnTo>
                <a:close/>
              </a:path>
            </a:pathLst>
          </a:custGeom>
          <a:ln>
            <a:solidFill>
              <a:schemeClr val="bg2">
                <a:lumMod val="90000"/>
              </a:schemeClr>
            </a:solidFill>
          </a:ln>
        </p:spPr>
      </p:pic>
      <p:pic>
        <p:nvPicPr>
          <p:cNvPr id="163" name="Imagen 162">
            <a:extLst>
              <a:ext uri="{FF2B5EF4-FFF2-40B4-BE49-F238E27FC236}">
                <a16:creationId xmlns:a16="http://schemas.microsoft.com/office/drawing/2014/main" id="{781397DA-2C77-418A-A332-CB35A2350E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10" b="66740"/>
          <a:stretch>
            <a:fillRect/>
          </a:stretch>
        </p:blipFill>
        <p:spPr>
          <a:xfrm>
            <a:off x="5495078" y="1243499"/>
            <a:ext cx="1735711" cy="1354005"/>
          </a:xfrm>
          <a:custGeom>
            <a:avLst/>
            <a:gdLst>
              <a:gd name="connsiteX0" fmla="*/ 337217 w 1735711"/>
              <a:gd name="connsiteY0" fmla="*/ 0 h 1354005"/>
              <a:gd name="connsiteX1" fmla="*/ 1735711 w 1735711"/>
              <a:gd name="connsiteY1" fmla="*/ 0 h 1354005"/>
              <a:gd name="connsiteX2" fmla="*/ 1735711 w 1735711"/>
              <a:gd name="connsiteY2" fmla="*/ 1354005 h 1354005"/>
              <a:gd name="connsiteX3" fmla="*/ 1345536 w 1735711"/>
              <a:gd name="connsiteY3" fmla="*/ 1354005 h 1354005"/>
              <a:gd name="connsiteX4" fmla="*/ 1342016 w 1735711"/>
              <a:gd name="connsiteY4" fmla="*/ 1316090 h 1354005"/>
              <a:gd name="connsiteX5" fmla="*/ 1011650 w 1735711"/>
              <a:gd name="connsiteY5" fmla="*/ 1023732 h 1354005"/>
              <a:gd name="connsiteX6" fmla="*/ 681284 w 1735711"/>
              <a:gd name="connsiteY6" fmla="*/ 1316090 h 1354005"/>
              <a:gd name="connsiteX7" fmla="*/ 677764 w 1735711"/>
              <a:gd name="connsiteY7" fmla="*/ 1354005 h 1354005"/>
              <a:gd name="connsiteX8" fmla="*/ 337217 w 1735711"/>
              <a:gd name="connsiteY8" fmla="*/ 1354005 h 1354005"/>
              <a:gd name="connsiteX9" fmla="*/ 337217 w 1735711"/>
              <a:gd name="connsiteY9" fmla="*/ 1077345 h 1354005"/>
              <a:gd name="connsiteX10" fmla="*/ 0 w 1735711"/>
              <a:gd name="connsiteY10" fmla="*/ 711194 h 1354005"/>
              <a:gd name="connsiteX11" fmla="*/ 337217 w 1735711"/>
              <a:gd name="connsiteY11" fmla="*/ 345043 h 1354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735711" h="1354005">
                <a:moveTo>
                  <a:pt x="337217" y="0"/>
                </a:moveTo>
                <a:lnTo>
                  <a:pt x="1735711" y="0"/>
                </a:lnTo>
                <a:lnTo>
                  <a:pt x="1735711" y="1354005"/>
                </a:lnTo>
                <a:lnTo>
                  <a:pt x="1345536" y="1354005"/>
                </a:lnTo>
                <a:lnTo>
                  <a:pt x="1342016" y="1316090"/>
                </a:lnTo>
                <a:cubicBezTo>
                  <a:pt x="1310572" y="1149241"/>
                  <a:pt x="1174610" y="1023732"/>
                  <a:pt x="1011650" y="1023732"/>
                </a:cubicBezTo>
                <a:cubicBezTo>
                  <a:pt x="848690" y="1023732"/>
                  <a:pt x="712728" y="1149241"/>
                  <a:pt x="681284" y="1316090"/>
                </a:cubicBezTo>
                <a:lnTo>
                  <a:pt x="677764" y="1354005"/>
                </a:lnTo>
                <a:lnTo>
                  <a:pt x="337217" y="1354005"/>
                </a:lnTo>
                <a:lnTo>
                  <a:pt x="337217" y="1077345"/>
                </a:lnTo>
                <a:cubicBezTo>
                  <a:pt x="150977" y="1077345"/>
                  <a:pt x="0" y="913415"/>
                  <a:pt x="0" y="711194"/>
                </a:cubicBezTo>
                <a:cubicBezTo>
                  <a:pt x="0" y="508974"/>
                  <a:pt x="150977" y="345043"/>
                  <a:pt x="337217" y="345043"/>
                </a:cubicBezTo>
                <a:close/>
              </a:path>
            </a:pathLst>
          </a:custGeom>
          <a:ln>
            <a:solidFill>
              <a:schemeClr val="bg2">
                <a:lumMod val="90000"/>
              </a:schemeClr>
            </a:solidFill>
          </a:ln>
        </p:spPr>
      </p:pic>
      <p:pic>
        <p:nvPicPr>
          <p:cNvPr id="174" name="Imagen 173">
            <a:extLst>
              <a:ext uri="{FF2B5EF4-FFF2-40B4-BE49-F238E27FC236}">
                <a16:creationId xmlns:a16="http://schemas.microsoft.com/office/drawing/2014/main" id="{225B0F99-C28B-4D9B-86EE-F2D860688B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06" r="64657" b="21853"/>
          <a:stretch>
            <a:fillRect/>
          </a:stretch>
        </p:blipFill>
        <p:spPr>
          <a:xfrm>
            <a:off x="2941372" y="2284038"/>
            <a:ext cx="1515038" cy="2143021"/>
          </a:xfrm>
          <a:custGeom>
            <a:avLst/>
            <a:gdLst>
              <a:gd name="connsiteX0" fmla="*/ 783673 w 1515038"/>
              <a:gd name="connsiteY0" fmla="*/ 0 h 2143021"/>
              <a:gd name="connsiteX1" fmla="*/ 1139875 w 1515038"/>
              <a:gd name="connsiteY1" fmla="*/ 314203 h 2143021"/>
              <a:gd name="connsiteX2" fmla="*/ 1144155 w 1515038"/>
              <a:gd name="connsiteY2" fmla="*/ 360143 h 2143021"/>
              <a:gd name="connsiteX3" fmla="*/ 1515038 w 1515038"/>
              <a:gd name="connsiteY3" fmla="*/ 360143 h 2143021"/>
              <a:gd name="connsiteX4" fmla="*/ 1515038 w 1515038"/>
              <a:gd name="connsiteY4" fmla="*/ 701053 h 2143021"/>
              <a:gd name="connsiteX5" fmla="*/ 1151449 w 1515038"/>
              <a:gd name="connsiteY5" fmla="*/ 1094561 h 2143021"/>
              <a:gd name="connsiteX6" fmla="*/ 1515038 w 1515038"/>
              <a:gd name="connsiteY6" fmla="*/ 1488069 h 2143021"/>
              <a:gd name="connsiteX7" fmla="*/ 1515038 w 1515038"/>
              <a:gd name="connsiteY7" fmla="*/ 1691402 h 2143021"/>
              <a:gd name="connsiteX8" fmla="*/ 1095031 w 1515038"/>
              <a:gd name="connsiteY8" fmla="*/ 1691402 h 2143021"/>
              <a:gd name="connsiteX9" fmla="*/ 1100443 w 1515038"/>
              <a:gd name="connsiteY9" fmla="*/ 1749513 h 2143021"/>
              <a:gd name="connsiteX10" fmla="*/ 736854 w 1515038"/>
              <a:gd name="connsiteY10" fmla="*/ 2143021 h 2143021"/>
              <a:gd name="connsiteX11" fmla="*/ 373265 w 1515038"/>
              <a:gd name="connsiteY11" fmla="*/ 1749513 h 2143021"/>
              <a:gd name="connsiteX12" fmla="*/ 378678 w 1515038"/>
              <a:gd name="connsiteY12" fmla="*/ 1691402 h 2143021"/>
              <a:gd name="connsiteX13" fmla="*/ 0 w 1515038"/>
              <a:gd name="connsiteY13" fmla="*/ 1691402 h 2143021"/>
              <a:gd name="connsiteX14" fmla="*/ 0 w 1515038"/>
              <a:gd name="connsiteY14" fmla="*/ 360143 h 2143021"/>
              <a:gd name="connsiteX15" fmla="*/ 423192 w 1515038"/>
              <a:gd name="connsiteY15" fmla="*/ 360143 h 2143021"/>
              <a:gd name="connsiteX16" fmla="*/ 427471 w 1515038"/>
              <a:gd name="connsiteY16" fmla="*/ 314203 h 2143021"/>
              <a:gd name="connsiteX17" fmla="*/ 783673 w 1515038"/>
              <a:gd name="connsiteY17" fmla="*/ 0 h 2143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15038" h="2143021">
                <a:moveTo>
                  <a:pt x="783673" y="0"/>
                </a:moveTo>
                <a:cubicBezTo>
                  <a:pt x="959378" y="0"/>
                  <a:pt x="1105972" y="134888"/>
                  <a:pt x="1139875" y="314203"/>
                </a:cubicBezTo>
                <a:lnTo>
                  <a:pt x="1144155" y="360143"/>
                </a:lnTo>
                <a:lnTo>
                  <a:pt x="1515038" y="360143"/>
                </a:lnTo>
                <a:lnTo>
                  <a:pt x="1515038" y="701053"/>
                </a:lnTo>
                <a:cubicBezTo>
                  <a:pt x="1314233" y="701053"/>
                  <a:pt x="1151449" y="877233"/>
                  <a:pt x="1151449" y="1094561"/>
                </a:cubicBezTo>
                <a:cubicBezTo>
                  <a:pt x="1151449" y="1311889"/>
                  <a:pt x="1314233" y="1488069"/>
                  <a:pt x="1515038" y="1488069"/>
                </a:cubicBezTo>
                <a:lnTo>
                  <a:pt x="1515038" y="1691402"/>
                </a:lnTo>
                <a:lnTo>
                  <a:pt x="1095031" y="1691402"/>
                </a:lnTo>
                <a:lnTo>
                  <a:pt x="1100443" y="1749513"/>
                </a:lnTo>
                <a:cubicBezTo>
                  <a:pt x="1100443" y="1966841"/>
                  <a:pt x="937659" y="2143021"/>
                  <a:pt x="736854" y="2143021"/>
                </a:cubicBezTo>
                <a:cubicBezTo>
                  <a:pt x="536049" y="2143021"/>
                  <a:pt x="373265" y="1966841"/>
                  <a:pt x="373265" y="1749513"/>
                </a:cubicBezTo>
                <a:lnTo>
                  <a:pt x="378678" y="1691402"/>
                </a:lnTo>
                <a:lnTo>
                  <a:pt x="0" y="1691402"/>
                </a:lnTo>
                <a:lnTo>
                  <a:pt x="0" y="360143"/>
                </a:lnTo>
                <a:lnTo>
                  <a:pt x="423192" y="360143"/>
                </a:lnTo>
                <a:lnTo>
                  <a:pt x="427471" y="314203"/>
                </a:lnTo>
                <a:cubicBezTo>
                  <a:pt x="461374" y="134888"/>
                  <a:pt x="607969" y="0"/>
                  <a:pt x="783673" y="0"/>
                </a:cubicBezTo>
                <a:close/>
              </a:path>
            </a:pathLst>
          </a:custGeom>
          <a:ln>
            <a:solidFill>
              <a:schemeClr val="bg2">
                <a:lumMod val="90000"/>
              </a:schemeClr>
            </a:solidFill>
          </a:ln>
        </p:spPr>
      </p:pic>
      <p:pic>
        <p:nvPicPr>
          <p:cNvPr id="266" name="Imagen 265">
            <a:extLst>
              <a:ext uri="{FF2B5EF4-FFF2-40B4-BE49-F238E27FC236}">
                <a16:creationId xmlns:a16="http://schemas.microsoft.com/office/drawing/2014/main" id="{F84E955A-5F85-412B-8636-6D49B0CE5D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14" t="33113" r="24589" b="32534"/>
          <a:stretch>
            <a:fillRect/>
          </a:stretch>
        </p:blipFill>
        <p:spPr>
          <a:xfrm>
            <a:off x="4096584" y="2603558"/>
            <a:ext cx="2100362" cy="1398495"/>
          </a:xfrm>
          <a:custGeom>
            <a:avLst/>
            <a:gdLst>
              <a:gd name="connsiteX0" fmla="*/ 338279 w 2100362"/>
              <a:gd name="connsiteY0" fmla="*/ 0 h 1398495"/>
              <a:gd name="connsiteX1" fmla="*/ 699023 w 2100362"/>
              <a:gd name="connsiteY1" fmla="*/ 0 h 1398495"/>
              <a:gd name="connsiteX2" fmla="*/ 694941 w 2100362"/>
              <a:gd name="connsiteY2" fmla="*/ 14950 h 1398495"/>
              <a:gd name="connsiteX3" fmla="*/ 687554 w 2100362"/>
              <a:gd name="connsiteY3" fmla="*/ 98260 h 1398495"/>
              <a:gd name="connsiteX4" fmla="*/ 1051143 w 2100362"/>
              <a:gd name="connsiteY4" fmla="*/ 511643 h 1398495"/>
              <a:gd name="connsiteX5" fmla="*/ 1414732 w 2100362"/>
              <a:gd name="connsiteY5" fmla="*/ 98260 h 1398495"/>
              <a:gd name="connsiteX6" fmla="*/ 1407345 w 2100362"/>
              <a:gd name="connsiteY6" fmla="*/ 14950 h 1398495"/>
              <a:gd name="connsiteX7" fmla="*/ 1403264 w 2100362"/>
              <a:gd name="connsiteY7" fmla="*/ 0 h 1398495"/>
              <a:gd name="connsiteX8" fmla="*/ 1736773 w 2100362"/>
              <a:gd name="connsiteY8" fmla="*/ 0 h 1398495"/>
              <a:gd name="connsiteX9" fmla="*/ 1736773 w 2100362"/>
              <a:gd name="connsiteY9" fmla="*/ 383974 h 1398495"/>
              <a:gd name="connsiteX10" fmla="*/ 2100362 w 2100362"/>
              <a:gd name="connsiteY10" fmla="*/ 777482 h 1398495"/>
              <a:gd name="connsiteX11" fmla="*/ 1736773 w 2100362"/>
              <a:gd name="connsiteY11" fmla="*/ 1170990 h 1398495"/>
              <a:gd name="connsiteX12" fmla="*/ 1736773 w 2100362"/>
              <a:gd name="connsiteY12" fmla="*/ 1398495 h 1398495"/>
              <a:gd name="connsiteX13" fmla="*/ 1391593 w 2100362"/>
              <a:gd name="connsiteY13" fmla="*/ 1398495 h 1398495"/>
              <a:gd name="connsiteX14" fmla="*/ 1392216 w 2100362"/>
              <a:gd name="connsiteY14" fmla="*/ 1391802 h 1398495"/>
              <a:gd name="connsiteX15" fmla="*/ 1028627 w 2100362"/>
              <a:gd name="connsiteY15" fmla="*/ 998294 h 1398495"/>
              <a:gd name="connsiteX16" fmla="*/ 665038 w 2100362"/>
              <a:gd name="connsiteY16" fmla="*/ 1391802 h 1398495"/>
              <a:gd name="connsiteX17" fmla="*/ 665662 w 2100362"/>
              <a:gd name="connsiteY17" fmla="*/ 1398495 h 1398495"/>
              <a:gd name="connsiteX18" fmla="*/ 338279 w 2100362"/>
              <a:gd name="connsiteY18" fmla="*/ 1398495 h 1398495"/>
              <a:gd name="connsiteX19" fmla="*/ 338279 w 2100362"/>
              <a:gd name="connsiteY19" fmla="*/ 1198510 h 1398495"/>
              <a:gd name="connsiteX20" fmla="*/ 290313 w 2100362"/>
              <a:gd name="connsiteY20" fmla="*/ 1193276 h 1398495"/>
              <a:gd name="connsiteX21" fmla="*/ 0 w 2100362"/>
              <a:gd name="connsiteY21" fmla="*/ 807763 h 1398495"/>
              <a:gd name="connsiteX22" fmla="*/ 290313 w 2100362"/>
              <a:gd name="connsiteY22" fmla="*/ 422250 h 1398495"/>
              <a:gd name="connsiteX23" fmla="*/ 338279 w 2100362"/>
              <a:gd name="connsiteY23" fmla="*/ 417017 h 1398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100362" h="1398495">
                <a:moveTo>
                  <a:pt x="338279" y="0"/>
                </a:moveTo>
                <a:lnTo>
                  <a:pt x="699023" y="0"/>
                </a:lnTo>
                <a:lnTo>
                  <a:pt x="694941" y="14950"/>
                </a:lnTo>
                <a:cubicBezTo>
                  <a:pt x="690098" y="41860"/>
                  <a:pt x="687554" y="69722"/>
                  <a:pt x="687554" y="98260"/>
                </a:cubicBezTo>
                <a:cubicBezTo>
                  <a:pt x="687554" y="326565"/>
                  <a:pt x="850338" y="511643"/>
                  <a:pt x="1051143" y="511643"/>
                </a:cubicBezTo>
                <a:cubicBezTo>
                  <a:pt x="1251948" y="511643"/>
                  <a:pt x="1414732" y="326565"/>
                  <a:pt x="1414732" y="98260"/>
                </a:cubicBezTo>
                <a:cubicBezTo>
                  <a:pt x="1414732" y="69722"/>
                  <a:pt x="1412189" y="41860"/>
                  <a:pt x="1407345" y="14950"/>
                </a:cubicBezTo>
                <a:lnTo>
                  <a:pt x="1403264" y="0"/>
                </a:lnTo>
                <a:lnTo>
                  <a:pt x="1736773" y="0"/>
                </a:lnTo>
                <a:lnTo>
                  <a:pt x="1736773" y="383974"/>
                </a:lnTo>
                <a:cubicBezTo>
                  <a:pt x="1937578" y="383974"/>
                  <a:pt x="2100362" y="560154"/>
                  <a:pt x="2100362" y="777482"/>
                </a:cubicBezTo>
                <a:cubicBezTo>
                  <a:pt x="2100362" y="994810"/>
                  <a:pt x="1937578" y="1170990"/>
                  <a:pt x="1736773" y="1170990"/>
                </a:cubicBezTo>
                <a:lnTo>
                  <a:pt x="1736773" y="1398495"/>
                </a:lnTo>
                <a:lnTo>
                  <a:pt x="1391593" y="1398495"/>
                </a:lnTo>
                <a:lnTo>
                  <a:pt x="1392216" y="1391802"/>
                </a:lnTo>
                <a:cubicBezTo>
                  <a:pt x="1392216" y="1174474"/>
                  <a:pt x="1229432" y="998294"/>
                  <a:pt x="1028627" y="998294"/>
                </a:cubicBezTo>
                <a:cubicBezTo>
                  <a:pt x="827822" y="998294"/>
                  <a:pt x="665038" y="1174474"/>
                  <a:pt x="665038" y="1391802"/>
                </a:cubicBezTo>
                <a:lnTo>
                  <a:pt x="665662" y="1398495"/>
                </a:lnTo>
                <a:lnTo>
                  <a:pt x="338279" y="1398495"/>
                </a:lnTo>
                <a:lnTo>
                  <a:pt x="338279" y="1198510"/>
                </a:lnTo>
                <a:lnTo>
                  <a:pt x="290313" y="1193276"/>
                </a:lnTo>
                <a:cubicBezTo>
                  <a:pt x="124631" y="1156583"/>
                  <a:pt x="0" y="997925"/>
                  <a:pt x="0" y="807763"/>
                </a:cubicBezTo>
                <a:cubicBezTo>
                  <a:pt x="0" y="617601"/>
                  <a:pt x="124631" y="458943"/>
                  <a:pt x="290313" y="422250"/>
                </a:cubicBezTo>
                <a:lnTo>
                  <a:pt x="338279" y="417017"/>
                </a:lnTo>
                <a:close/>
              </a:path>
            </a:pathLst>
          </a:custGeom>
          <a:ln>
            <a:solidFill>
              <a:schemeClr val="bg2">
                <a:lumMod val="90000"/>
              </a:schemeClr>
            </a:solidFill>
          </a:ln>
        </p:spPr>
      </p:pic>
      <p:pic>
        <p:nvPicPr>
          <p:cNvPr id="268" name="Imagen 267">
            <a:extLst>
              <a:ext uri="{FF2B5EF4-FFF2-40B4-BE49-F238E27FC236}">
                <a16:creationId xmlns:a16="http://schemas.microsoft.com/office/drawing/2014/main" id="{42B40DA6-0E73-4A50-9C60-5097FCC87D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959" r="56791" b="340"/>
          <a:stretch>
            <a:fillRect/>
          </a:stretch>
        </p:blipFill>
        <p:spPr>
          <a:xfrm>
            <a:off x="2947724" y="3986367"/>
            <a:ext cx="1852246" cy="1331259"/>
          </a:xfrm>
          <a:custGeom>
            <a:avLst/>
            <a:gdLst>
              <a:gd name="connsiteX0" fmla="*/ 0 w 1852246"/>
              <a:gd name="connsiteY0" fmla="*/ 0 h 1331259"/>
              <a:gd name="connsiteX1" fmla="*/ 390200 w 1852246"/>
              <a:gd name="connsiteY1" fmla="*/ 0 h 1331259"/>
              <a:gd name="connsiteX2" fmla="*/ 384459 w 1852246"/>
              <a:gd name="connsiteY2" fmla="*/ 61991 h 1331259"/>
              <a:gd name="connsiteX3" fmla="*/ 745955 w 1852246"/>
              <a:gd name="connsiteY3" fmla="*/ 455499 h 1331259"/>
              <a:gd name="connsiteX4" fmla="*/ 1107451 w 1852246"/>
              <a:gd name="connsiteY4" fmla="*/ 61991 h 1331259"/>
              <a:gd name="connsiteX5" fmla="*/ 1101711 w 1852246"/>
              <a:gd name="connsiteY5" fmla="*/ 0 h 1331259"/>
              <a:gd name="connsiteX6" fmla="*/ 1501591 w 1852246"/>
              <a:gd name="connsiteY6" fmla="*/ 0 h 1331259"/>
              <a:gd name="connsiteX7" fmla="*/ 1501591 w 1852246"/>
              <a:gd name="connsiteY7" fmla="*/ 321752 h 1331259"/>
              <a:gd name="connsiteX8" fmla="*/ 1561933 w 1852246"/>
              <a:gd name="connsiteY8" fmla="*/ 328336 h 1331259"/>
              <a:gd name="connsiteX9" fmla="*/ 1852246 w 1852246"/>
              <a:gd name="connsiteY9" fmla="*/ 713849 h 1331259"/>
              <a:gd name="connsiteX10" fmla="*/ 1561933 w 1852246"/>
              <a:gd name="connsiteY10" fmla="*/ 1099363 h 1331259"/>
              <a:gd name="connsiteX11" fmla="*/ 1501591 w 1852246"/>
              <a:gd name="connsiteY11" fmla="*/ 1105946 h 1331259"/>
              <a:gd name="connsiteX12" fmla="*/ 1501591 w 1852246"/>
              <a:gd name="connsiteY12" fmla="*/ 1331259 h 1331259"/>
              <a:gd name="connsiteX13" fmla="*/ 0 w 1852246"/>
              <a:gd name="connsiteY13" fmla="*/ 1331259 h 1331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852246" h="1331259">
                <a:moveTo>
                  <a:pt x="0" y="0"/>
                </a:moveTo>
                <a:lnTo>
                  <a:pt x="390200" y="0"/>
                </a:lnTo>
                <a:lnTo>
                  <a:pt x="384459" y="61991"/>
                </a:lnTo>
                <a:cubicBezTo>
                  <a:pt x="384459" y="279319"/>
                  <a:pt x="546306" y="455499"/>
                  <a:pt x="745955" y="455499"/>
                </a:cubicBezTo>
                <a:cubicBezTo>
                  <a:pt x="945604" y="455499"/>
                  <a:pt x="1107451" y="279319"/>
                  <a:pt x="1107451" y="61991"/>
                </a:cubicBezTo>
                <a:lnTo>
                  <a:pt x="1101711" y="0"/>
                </a:lnTo>
                <a:lnTo>
                  <a:pt x="1501591" y="0"/>
                </a:lnTo>
                <a:lnTo>
                  <a:pt x="1501591" y="321752"/>
                </a:lnTo>
                <a:lnTo>
                  <a:pt x="1561933" y="328336"/>
                </a:lnTo>
                <a:cubicBezTo>
                  <a:pt x="1727615" y="365029"/>
                  <a:pt x="1852246" y="523687"/>
                  <a:pt x="1852246" y="713849"/>
                </a:cubicBezTo>
                <a:cubicBezTo>
                  <a:pt x="1852246" y="904011"/>
                  <a:pt x="1727615" y="1062669"/>
                  <a:pt x="1561933" y="1099363"/>
                </a:cubicBezTo>
                <a:lnTo>
                  <a:pt x="1501591" y="1105946"/>
                </a:lnTo>
                <a:lnTo>
                  <a:pt x="1501591" y="1331259"/>
                </a:lnTo>
                <a:lnTo>
                  <a:pt x="0" y="1331259"/>
                </a:lnTo>
                <a:close/>
              </a:path>
            </a:pathLst>
          </a:custGeom>
          <a:ln>
            <a:solidFill>
              <a:schemeClr val="bg2">
                <a:lumMod val="90000"/>
              </a:schemeClr>
            </a:solidFill>
          </a:ln>
        </p:spPr>
      </p:pic>
      <p:pic>
        <p:nvPicPr>
          <p:cNvPr id="270" name="Imagen 269">
            <a:extLst>
              <a:ext uri="{FF2B5EF4-FFF2-40B4-BE49-F238E27FC236}">
                <a16:creationId xmlns:a16="http://schemas.microsoft.com/office/drawing/2014/main" id="{13364353-A661-4F17-A91D-98CF167E7C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295" t="67054" b="300"/>
          <a:stretch>
            <a:fillRect/>
          </a:stretch>
        </p:blipFill>
        <p:spPr>
          <a:xfrm>
            <a:off x="5471673" y="3945009"/>
            <a:ext cx="1787755" cy="1329018"/>
          </a:xfrm>
          <a:custGeom>
            <a:avLst/>
            <a:gdLst>
              <a:gd name="connsiteX0" fmla="*/ 318927 w 1787755"/>
              <a:gd name="connsiteY0" fmla="*/ 0 h 1329018"/>
              <a:gd name="connsiteX1" fmla="*/ 751720 w 1787755"/>
              <a:gd name="connsiteY1" fmla="*/ 0 h 1329018"/>
              <a:gd name="connsiteX2" fmla="*/ 757013 w 1787755"/>
              <a:gd name="connsiteY2" fmla="*/ 56304 h 1329018"/>
              <a:gd name="connsiteX3" fmla="*/ 1113215 w 1787755"/>
              <a:gd name="connsiteY3" fmla="*/ 367643 h 1329018"/>
              <a:gd name="connsiteX4" fmla="*/ 1469417 w 1787755"/>
              <a:gd name="connsiteY4" fmla="*/ 56304 h 1329018"/>
              <a:gd name="connsiteX5" fmla="*/ 1474710 w 1787755"/>
              <a:gd name="connsiteY5" fmla="*/ 0 h 1329018"/>
              <a:gd name="connsiteX6" fmla="*/ 1787755 w 1787755"/>
              <a:gd name="connsiteY6" fmla="*/ 0 h 1329018"/>
              <a:gd name="connsiteX7" fmla="*/ 1787755 w 1787755"/>
              <a:gd name="connsiteY7" fmla="*/ 1329018 h 1329018"/>
              <a:gd name="connsiteX8" fmla="*/ 318927 w 1787755"/>
              <a:gd name="connsiteY8" fmla="*/ 1329018 h 1329018"/>
              <a:gd name="connsiteX9" fmla="*/ 318927 w 1787755"/>
              <a:gd name="connsiteY9" fmla="*/ 1090888 h 1329018"/>
              <a:gd name="connsiteX10" fmla="*/ 290313 w 1787755"/>
              <a:gd name="connsiteY10" fmla="*/ 1087796 h 1329018"/>
              <a:gd name="connsiteX11" fmla="*/ 0 w 1787755"/>
              <a:gd name="connsiteY11" fmla="*/ 705794 h 1329018"/>
              <a:gd name="connsiteX12" fmla="*/ 290313 w 1787755"/>
              <a:gd name="connsiteY12" fmla="*/ 323793 h 1329018"/>
              <a:gd name="connsiteX13" fmla="*/ 318927 w 1787755"/>
              <a:gd name="connsiteY13" fmla="*/ 320699 h 1329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787755" h="1329018">
                <a:moveTo>
                  <a:pt x="318927" y="0"/>
                </a:moveTo>
                <a:lnTo>
                  <a:pt x="751720" y="0"/>
                </a:lnTo>
                <a:lnTo>
                  <a:pt x="757013" y="56304"/>
                </a:lnTo>
                <a:cubicBezTo>
                  <a:pt x="790916" y="233984"/>
                  <a:pt x="937511" y="367643"/>
                  <a:pt x="1113215" y="367643"/>
                </a:cubicBezTo>
                <a:cubicBezTo>
                  <a:pt x="1288919" y="367643"/>
                  <a:pt x="1435514" y="233984"/>
                  <a:pt x="1469417" y="56304"/>
                </a:cubicBezTo>
                <a:lnTo>
                  <a:pt x="1474710" y="0"/>
                </a:lnTo>
                <a:lnTo>
                  <a:pt x="1787755" y="0"/>
                </a:lnTo>
                <a:lnTo>
                  <a:pt x="1787755" y="1329018"/>
                </a:lnTo>
                <a:lnTo>
                  <a:pt x="318927" y="1329018"/>
                </a:lnTo>
                <a:lnTo>
                  <a:pt x="318927" y="1090888"/>
                </a:lnTo>
                <a:lnTo>
                  <a:pt x="290313" y="1087796"/>
                </a:lnTo>
                <a:cubicBezTo>
                  <a:pt x="124632" y="1051436"/>
                  <a:pt x="0" y="894223"/>
                  <a:pt x="0" y="705794"/>
                </a:cubicBezTo>
                <a:cubicBezTo>
                  <a:pt x="0" y="517364"/>
                  <a:pt x="124632" y="360151"/>
                  <a:pt x="290313" y="323793"/>
                </a:cubicBezTo>
                <a:lnTo>
                  <a:pt x="318927" y="320699"/>
                </a:lnTo>
                <a:close/>
              </a:path>
            </a:pathLst>
          </a:custGeom>
          <a:ln>
            <a:solidFill>
              <a:schemeClr val="bg2">
                <a:lumMod val="90000"/>
              </a:schemeClr>
            </a:solidFill>
          </a:ln>
        </p:spPr>
      </p:pic>
      <p:pic>
        <p:nvPicPr>
          <p:cNvPr id="267" name="Imagen 266">
            <a:extLst>
              <a:ext uri="{FF2B5EF4-FFF2-40B4-BE49-F238E27FC236}">
                <a16:creationId xmlns:a16="http://schemas.microsoft.com/office/drawing/2014/main" id="{7A657FD0-DA26-468F-8930-6229BA7CB4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156" t="24749" r="220" b="23994"/>
          <a:stretch>
            <a:fillRect/>
          </a:stretch>
        </p:blipFill>
        <p:spPr>
          <a:xfrm>
            <a:off x="5844242" y="2230187"/>
            <a:ext cx="1398493" cy="2086683"/>
          </a:xfrm>
          <a:custGeom>
            <a:avLst/>
            <a:gdLst>
              <a:gd name="connsiteX0" fmla="*/ 684933 w 1398493"/>
              <a:gd name="connsiteY0" fmla="*/ 0 h 2086683"/>
              <a:gd name="connsiteX1" fmla="*/ 1041135 w 1398493"/>
              <a:gd name="connsiteY1" fmla="*/ 314203 h 2086683"/>
              <a:gd name="connsiteX2" fmla="*/ 1045361 w 1398493"/>
              <a:gd name="connsiteY2" fmla="*/ 359557 h 2086683"/>
              <a:gd name="connsiteX3" fmla="*/ 1398493 w 1398493"/>
              <a:gd name="connsiteY3" fmla="*/ 359557 h 2086683"/>
              <a:gd name="connsiteX4" fmla="*/ 1398493 w 1398493"/>
              <a:gd name="connsiteY4" fmla="*/ 1724435 h 2086683"/>
              <a:gd name="connsiteX5" fmla="*/ 1080391 w 1398493"/>
              <a:gd name="connsiteY5" fmla="*/ 1724435 h 2086683"/>
              <a:gd name="connsiteX6" fmla="*/ 1075917 w 1398493"/>
              <a:gd name="connsiteY6" fmla="*/ 1772481 h 2086683"/>
              <a:gd name="connsiteX7" fmla="*/ 719713 w 1398493"/>
              <a:gd name="connsiteY7" fmla="*/ 2086683 h 2086683"/>
              <a:gd name="connsiteX8" fmla="*/ 363513 w 1398493"/>
              <a:gd name="connsiteY8" fmla="*/ 1772481 h 2086683"/>
              <a:gd name="connsiteX9" fmla="*/ 359037 w 1398493"/>
              <a:gd name="connsiteY9" fmla="*/ 1724435 h 2086683"/>
              <a:gd name="connsiteX10" fmla="*/ 0 w 1398493"/>
              <a:gd name="connsiteY10" fmla="*/ 1724435 h 2086683"/>
              <a:gd name="connsiteX11" fmla="*/ 0 w 1398493"/>
              <a:gd name="connsiteY11" fmla="*/ 1509938 h 2086683"/>
              <a:gd name="connsiteX12" fmla="*/ 63487 w 1398493"/>
              <a:gd name="connsiteY12" fmla="*/ 1502578 h 2086683"/>
              <a:gd name="connsiteX13" fmla="*/ 350933 w 1398493"/>
              <a:gd name="connsiteY13" fmla="*/ 1096989 h 2086683"/>
              <a:gd name="connsiteX14" fmla="*/ 63487 w 1398493"/>
              <a:gd name="connsiteY14" fmla="*/ 691400 h 2086683"/>
              <a:gd name="connsiteX15" fmla="*/ 0 w 1398493"/>
              <a:gd name="connsiteY15" fmla="*/ 684040 h 2086683"/>
              <a:gd name="connsiteX16" fmla="*/ 0 w 1398493"/>
              <a:gd name="connsiteY16" fmla="*/ 359557 h 2086683"/>
              <a:gd name="connsiteX17" fmla="*/ 324506 w 1398493"/>
              <a:gd name="connsiteY17" fmla="*/ 359557 h 2086683"/>
              <a:gd name="connsiteX18" fmla="*/ 328731 w 1398493"/>
              <a:gd name="connsiteY18" fmla="*/ 314203 h 2086683"/>
              <a:gd name="connsiteX19" fmla="*/ 684933 w 1398493"/>
              <a:gd name="connsiteY19" fmla="*/ 0 h 2086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398493" h="2086683">
                <a:moveTo>
                  <a:pt x="684933" y="0"/>
                </a:moveTo>
                <a:cubicBezTo>
                  <a:pt x="860637" y="0"/>
                  <a:pt x="1007233" y="134888"/>
                  <a:pt x="1041135" y="314203"/>
                </a:cubicBezTo>
                <a:lnTo>
                  <a:pt x="1045361" y="359557"/>
                </a:lnTo>
                <a:lnTo>
                  <a:pt x="1398493" y="359557"/>
                </a:lnTo>
                <a:lnTo>
                  <a:pt x="1398493" y="1724435"/>
                </a:lnTo>
                <a:lnTo>
                  <a:pt x="1080391" y="1724435"/>
                </a:lnTo>
                <a:lnTo>
                  <a:pt x="1075917" y="1772481"/>
                </a:lnTo>
                <a:cubicBezTo>
                  <a:pt x="1042013" y="1951795"/>
                  <a:pt x="895417" y="2086683"/>
                  <a:pt x="719713" y="2086683"/>
                </a:cubicBezTo>
                <a:cubicBezTo>
                  <a:pt x="544009" y="2086683"/>
                  <a:pt x="397415" y="1951795"/>
                  <a:pt x="363513" y="1772481"/>
                </a:cubicBezTo>
                <a:lnTo>
                  <a:pt x="359037" y="1724435"/>
                </a:lnTo>
                <a:lnTo>
                  <a:pt x="0" y="1724435"/>
                </a:lnTo>
                <a:lnTo>
                  <a:pt x="0" y="1509938"/>
                </a:lnTo>
                <a:lnTo>
                  <a:pt x="63487" y="1502578"/>
                </a:lnTo>
                <a:cubicBezTo>
                  <a:pt x="227533" y="1463974"/>
                  <a:pt x="350933" y="1297054"/>
                  <a:pt x="350933" y="1096989"/>
                </a:cubicBezTo>
                <a:cubicBezTo>
                  <a:pt x="350933" y="896924"/>
                  <a:pt x="227533" y="730004"/>
                  <a:pt x="63487" y="691400"/>
                </a:cubicBezTo>
                <a:lnTo>
                  <a:pt x="0" y="684040"/>
                </a:lnTo>
                <a:lnTo>
                  <a:pt x="0" y="359557"/>
                </a:lnTo>
                <a:lnTo>
                  <a:pt x="324506" y="359557"/>
                </a:lnTo>
                <a:lnTo>
                  <a:pt x="328731" y="314203"/>
                </a:lnTo>
                <a:cubicBezTo>
                  <a:pt x="362633" y="134888"/>
                  <a:pt x="509229" y="0"/>
                  <a:pt x="684933" y="0"/>
                </a:cubicBezTo>
                <a:close/>
              </a:path>
            </a:pathLst>
          </a:custGeom>
          <a:ln>
            <a:solidFill>
              <a:schemeClr val="bg2">
                <a:lumMod val="9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879449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Ruperto Sanchez Hernandez</dc:creator>
  <cp:lastModifiedBy>Ruperto Sanchez Hernandez</cp:lastModifiedBy>
  <cp:revision>2</cp:revision>
  <dcterms:created xsi:type="dcterms:W3CDTF">2025-02-27T20:43:56Z</dcterms:created>
  <dcterms:modified xsi:type="dcterms:W3CDTF">2025-03-03T03:30:08Z</dcterms:modified>
</cp:coreProperties>
</file>